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99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87"/>
          <c:h val="0.8596983669552777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11,8%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18,9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7,2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11.8</c:v>
                </c:pt>
                <c:pt idx="1">
                  <c:v>59.6</c:v>
                </c:pt>
                <c:pt idx="2">
                  <c:v>18.899999999999999</c:v>
                </c:pt>
                <c:pt idx="3">
                  <c:v>2.5</c:v>
                </c:pt>
                <c:pt idx="4">
                  <c:v>7.2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741"/>
          <c:h val="0.91486165485665649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8.9</c:v>
                </c:pt>
                <c:pt idx="1">
                  <c:v>8.9</c:v>
                </c:pt>
                <c:pt idx="2">
                  <c:v>5.5</c:v>
                </c:pt>
                <c:pt idx="3">
                  <c:v>5.4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83766272"/>
        <c:axId val="83784448"/>
        <c:axId val="0"/>
      </c:bar3DChart>
      <c:catAx>
        <c:axId val="83766272"/>
        <c:scaling>
          <c:orientation val="minMax"/>
        </c:scaling>
        <c:axPos val="b"/>
        <c:numFmt formatCode="General" sourceLinked="1"/>
        <c:tickLblPos val="nextTo"/>
        <c:crossAx val="83784448"/>
        <c:crosses val="autoZero"/>
        <c:auto val="1"/>
        <c:lblAlgn val="ctr"/>
        <c:lblOffset val="100"/>
      </c:catAx>
      <c:valAx>
        <c:axId val="83784448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83766272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юджет Екатериновского сельского поселения Матвеево-Курганского района на 2021-2023 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 бюджета Екатериновского сельского поселения на 2021 год и  плановый период 2022и 2023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2021-2023годы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02.11.2020г. №66).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2021-2023годы.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2022год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15094,5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11378,8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11394,5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5837,3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5609,7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5651,0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9257,2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5769,1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5743,5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15094,5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11378,8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11394,5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2023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(тыс.рублей)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15094,5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15094,5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690,3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1102,2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420,2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9257,2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21,4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36,6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5777,7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240,2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72,6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2590,2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39,0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6304,8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11378,8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11378,8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710,2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852,3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420,2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 5769,1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22,3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38,1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5514,6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242,6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76,9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973,7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4487,0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11394,5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11394,5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721,0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875,2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425,4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5451,3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23,2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39,6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5787,4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251,6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81,2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973,7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4216,6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2023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411548005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71802" y="492919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59,6%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441985340"/>
              </p:ext>
            </p:extLst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6304,8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72,6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5305,0тыс.рублей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2590,2тыс.рублей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39,0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240,2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473</TotalTime>
  <Words>574</Words>
  <Application>Microsoft Office PowerPoint</Application>
  <PresentationFormat>Экран (4:3)</PresentationFormat>
  <Paragraphs>150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Официальная</vt:lpstr>
      <vt:lpstr>Бюджет Екатериновского сельского поселения Матвеево-Курганского района на 2021-2023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User</cp:lastModifiedBy>
  <cp:revision>65</cp:revision>
  <dcterms:created xsi:type="dcterms:W3CDTF">2014-05-11T13:45:39Z</dcterms:created>
  <dcterms:modified xsi:type="dcterms:W3CDTF">2021-01-26T12:17:28Z</dcterms:modified>
</cp:coreProperties>
</file>